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08B313-66CC-104D-8BA8-1753133F7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46ABCAC-5056-EC73-0D32-2CD115DF6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056FC1-5C5E-06F0-D27B-82AF99854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75AC-FB8C-433D-8807-F09C6912170B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AEF026-35AC-0FBC-1B2B-0FBED103C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C1D289-C7EC-27D9-EB6D-DE3605888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B380-AC17-4578-A12E-F420251A31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08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0B489D-2D55-D781-E46D-9542EB44A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C8B22BD-A7E3-C29B-6BA2-7526942C7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0157A0-D620-D388-C727-CC3F05C2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75AC-FB8C-433D-8807-F09C6912170B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06261AC-2BCE-E937-60F0-A39833836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91363-ABF2-36B5-9F9B-6B215A6A1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B380-AC17-4578-A12E-F420251A31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00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B3E5791-1783-A242-7C14-37122B2A0F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31625AF-C4EB-7E9F-D410-65EDBF6DD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4D351C-0B5A-AB25-2471-7FDC01E6D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75AC-FB8C-433D-8807-F09C6912170B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CEB1DC-A74B-2207-D8C1-AAA2F2BD0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498E21-81BC-153E-8A1F-23A108B19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B380-AC17-4578-A12E-F420251A31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505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5FE188-A28E-84B2-153E-42826C4B3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7F539C-452A-5884-492D-8E4CF0B42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F86CA3-A633-91EE-C547-E1987226E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75AC-FB8C-433D-8807-F09C6912170B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33EBD4-53FE-66A0-8421-A1A7BDE13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AC5EE63-1501-9B8C-52BF-140E31649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B380-AC17-4578-A12E-F420251A31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037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1B2424-CDEF-7FD7-5F9F-28FF6F28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43A837C-73AB-96E4-7F14-E4F8F50F8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2A04BE-FFFB-3F0C-6B18-E34392DD5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75AC-FB8C-433D-8807-F09C6912170B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3F94AE-7545-D065-536D-EE4A45792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0AAB32-24FA-3DA9-F7DE-3A192DE1B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B380-AC17-4578-A12E-F420251A31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45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A3E9A5-B563-F42A-E8E3-C6D820BC7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32135B-41F3-BD6F-AF67-2F5206DA67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0192479-6167-EA80-9DE5-58044F31C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7578C70-C2CC-8464-DA2E-0FB9911A6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75AC-FB8C-433D-8807-F09C6912170B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9C59B37-7A97-7108-A17B-DCF5CCD6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D1F244-D686-0339-2529-E23504B0F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B380-AC17-4578-A12E-F420251A31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321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70428A-EDDF-F2AA-153A-A76156915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503EA7A-7B96-D05C-4FBD-EF237578D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C255CBA-12FB-2AE1-42E6-47FD51F11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B0602E0-6708-5934-87A8-EA25C3A379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2B1387A-E981-D0FD-2C26-D0F768157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4FB880A-8161-686C-A3FD-127129C35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75AC-FB8C-433D-8807-F09C6912170B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51C2F94-02C9-6BF8-958D-DA1E3C779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4C59E42-B397-46F3-87B4-9B570AB8D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B380-AC17-4578-A12E-F420251A31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41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B97966-3D1F-9CD8-2125-C379E1BC7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3118E53-B569-9422-D479-893A54108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75AC-FB8C-433D-8807-F09C6912170B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D28885E-F9F8-5ABF-31A7-AB62E474A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F590732-A33F-2C42-5A8F-805564927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B380-AC17-4578-A12E-F420251A31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549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F03988B-6882-4641-6CAD-CA13D893E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75AC-FB8C-433D-8807-F09C6912170B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FDF92A3-613E-E860-3D8D-E543FF35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63E27B-AC65-9616-D246-C05781D4D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B380-AC17-4578-A12E-F420251A31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18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1831F8-B1AA-8350-FB96-550725B03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985D39-52CD-7C62-687C-A268F2EDF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1CC2610-9981-A82F-197C-6422AF8C2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ADF8705-63A6-290B-5E3A-13DB91733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75AC-FB8C-433D-8807-F09C6912170B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D5219C-4EF0-C595-D0E3-2F43DF98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D410FC0-F395-F1CA-9A29-182844373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B380-AC17-4578-A12E-F420251A31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229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61592F-F3DB-944F-6BEC-C36C4E91C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2D9E151-D3DA-3126-E478-AEFFF6CD7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0CF14CE-EFE8-5558-3446-AAF5478F6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486A41D-F222-4CF5-1C74-47FCDA0E4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75AC-FB8C-433D-8807-F09C6912170B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A9B7C87-8F3C-2BCB-C236-45FF6B671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A21482-A2FF-17C2-8B1A-A61AD1092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EB380-AC17-4578-A12E-F420251A31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68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2BCED64-52D3-2868-E6DD-1F824585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DBD4EA7-DAB7-6856-0660-3E86D6580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86171D-465C-F30F-087F-2303A03CB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D75AC-FB8C-433D-8807-F09C6912170B}" type="datetimeFigureOut">
              <a:rPr kumimoji="1" lang="ja-JP" altLang="en-US" smtClean="0"/>
              <a:t>2025/12/15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671D4B-8314-18A3-DCBC-1A17CB53F9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682446-FDBA-F303-3420-BD618C065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EB380-AC17-4578-A12E-F420251A31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561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8C6229-A765-AC17-B3A7-54E1B8CF9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1593"/>
            <a:ext cx="5685538" cy="1778369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BE13E60-F752-F833-C65B-72E0F6B3AC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4075511-A3AD-BE1C-97F4-3999896A6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142" y="218254"/>
            <a:ext cx="1324806" cy="1655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71DCF1E-4F8E-DBCE-7ECD-C3B2988D6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23" y="3989383"/>
            <a:ext cx="2128261" cy="261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3BCE610-0C8A-0B9D-D3A8-F2353E544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1" y="3634913"/>
            <a:ext cx="2178004" cy="290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寿司の画像のようです">
            <a:extLst>
              <a:ext uri="{FF2B5EF4-FFF2-40B4-BE49-F238E27FC236}">
                <a16:creationId xmlns:a16="http://schemas.microsoft.com/office/drawing/2014/main" id="{2DA06FFB-76A6-8D47-5791-58066DC81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710" y="249180"/>
            <a:ext cx="2287179" cy="304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寿司、テキストの画像のようです">
            <a:extLst>
              <a:ext uri="{FF2B5EF4-FFF2-40B4-BE49-F238E27FC236}">
                <a16:creationId xmlns:a16="http://schemas.microsoft.com/office/drawing/2014/main" id="{2701080E-6CFD-F21A-B777-4E7F5B4BC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294" y="3869555"/>
            <a:ext cx="3422716" cy="256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自転車、テキストの画像のようです">
            <a:extLst>
              <a:ext uri="{FF2B5EF4-FFF2-40B4-BE49-F238E27FC236}">
                <a16:creationId xmlns:a16="http://schemas.microsoft.com/office/drawing/2014/main" id="{56C85F62-53EA-390E-26FB-6B498999A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652" y="249180"/>
            <a:ext cx="2255087" cy="300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、「こども しょくどう 立ども しょく 次回 12月2日 1時か土 中時か」というテキストのイラストのようです">
            <a:extLst>
              <a:ext uri="{FF2B5EF4-FFF2-40B4-BE49-F238E27FC236}">
                <a16:creationId xmlns:a16="http://schemas.microsoft.com/office/drawing/2014/main" id="{B34A1273-F56F-E37D-0D6B-8B416714D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264" y="249180"/>
            <a:ext cx="2264135" cy="300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ウェルカムマット、テキストの画像のようです">
            <a:extLst>
              <a:ext uri="{FF2B5EF4-FFF2-40B4-BE49-F238E27FC236}">
                <a16:creationId xmlns:a16="http://schemas.microsoft.com/office/drawing/2014/main" id="{E0689065-8946-2C12-BDFA-79DE00325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420" y="3586763"/>
            <a:ext cx="2178004" cy="290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写真の説明はありません。">
            <a:extLst>
              <a:ext uri="{FF2B5EF4-FFF2-40B4-BE49-F238E27FC236}">
                <a16:creationId xmlns:a16="http://schemas.microsoft.com/office/drawing/2014/main" id="{9B327632-6DD7-DD8C-0E08-B4C919DF1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067" y="1989781"/>
            <a:ext cx="1412516" cy="187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勉強、テーブル、、「лe néa LA」というテキストの画像のようです">
            <a:extLst>
              <a:ext uri="{FF2B5EF4-FFF2-40B4-BE49-F238E27FC236}">
                <a16:creationId xmlns:a16="http://schemas.microsoft.com/office/drawing/2014/main" id="{7FC8D095-0D0C-A47B-3030-4B918BE83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13" y="316451"/>
            <a:ext cx="2314410" cy="308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70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14CFB21-1282-A839-9BD5-DC38F54D41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531" y="3327800"/>
            <a:ext cx="2402288" cy="319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0" descr="写真の説明はありません。">
            <a:extLst>
              <a:ext uri="{FF2B5EF4-FFF2-40B4-BE49-F238E27FC236}">
                <a16:creationId xmlns:a16="http://schemas.microsoft.com/office/drawing/2014/main" id="{2A441DD9-F5AD-9D6F-AA7E-29ADAD82A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221" y="3856383"/>
            <a:ext cx="2003139" cy="267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>
            <a:extLst>
              <a:ext uri="{FF2B5EF4-FFF2-40B4-BE49-F238E27FC236}">
                <a16:creationId xmlns:a16="http://schemas.microsoft.com/office/drawing/2014/main" id="{1C263C45-C528-16C3-2301-A31CCBFAE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815" y="229294"/>
            <a:ext cx="1906545" cy="338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寿司、テキストの画像のようです">
            <a:extLst>
              <a:ext uri="{FF2B5EF4-FFF2-40B4-BE49-F238E27FC236}">
                <a16:creationId xmlns:a16="http://schemas.microsoft.com/office/drawing/2014/main" id="{33154B64-AAD2-4069-4975-5B7718301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74" y="302149"/>
            <a:ext cx="3715909" cy="278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勉強、テキストの画像のようです">
            <a:extLst>
              <a:ext uri="{FF2B5EF4-FFF2-40B4-BE49-F238E27FC236}">
                <a16:creationId xmlns:a16="http://schemas.microsoft.com/office/drawing/2014/main" id="{9282D1C0-17E1-3139-F5BE-19A8C573B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376" y="3324185"/>
            <a:ext cx="2402288" cy="320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勉強、テキストの画像のようです">
            <a:extLst>
              <a:ext uri="{FF2B5EF4-FFF2-40B4-BE49-F238E27FC236}">
                <a16:creationId xmlns:a16="http://schemas.microsoft.com/office/drawing/2014/main" id="{E2BE1471-0545-1D5F-1364-A13B9DF96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77" y="330765"/>
            <a:ext cx="2090199" cy="278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>
            <a:extLst>
              <a:ext uri="{FF2B5EF4-FFF2-40B4-BE49-F238E27FC236}">
                <a16:creationId xmlns:a16="http://schemas.microsoft.com/office/drawing/2014/main" id="{7C7BCE8B-17F1-0DEB-4865-8AD82C8B5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40" y="3856383"/>
            <a:ext cx="3594814" cy="269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>
            <a:extLst>
              <a:ext uri="{FF2B5EF4-FFF2-40B4-BE49-F238E27FC236}">
                <a16:creationId xmlns:a16="http://schemas.microsoft.com/office/drawing/2014/main" id="{CF52C610-7596-2218-B168-1147CB168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47" y="414382"/>
            <a:ext cx="2322489" cy="309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821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一貴 徳岡</dc:creator>
  <cp:lastModifiedBy>一貴 徳岡</cp:lastModifiedBy>
  <cp:revision>1</cp:revision>
  <dcterms:created xsi:type="dcterms:W3CDTF">2025-12-15T00:27:34Z</dcterms:created>
  <dcterms:modified xsi:type="dcterms:W3CDTF">2025-12-15T00:28:07Z</dcterms:modified>
</cp:coreProperties>
</file>